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28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13422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561075"/>
            <a:ext cx="9144000" cy="597900"/>
          </a:xfrm>
          <a:prstGeom prst="rect">
            <a:avLst/>
          </a:prstGeom>
          <a:solidFill>
            <a:srgbClr val="00629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90698" y="1216428"/>
            <a:ext cx="8223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" b="1" baseline="30000" dirty="0">
                <a:latin typeface="Montserrat"/>
                <a:ea typeface="Montserrat"/>
                <a:cs typeface="Montserrat"/>
                <a:sym typeface="Montserrat"/>
              </a:rPr>
              <a:t>th  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 College BE Project Competition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90698" y="1703243"/>
            <a:ext cx="822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GROUP ID</a:t>
            </a:r>
            <a:endParaRPr sz="1800" b="1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4297650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</a:rPr>
              <a:t>1</a:t>
            </a:fld>
            <a:endParaRPr sz="1800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1" y="4629175"/>
            <a:ext cx="23383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D100"/>
                </a:solidFill>
                <a:latin typeface="Montserrat"/>
                <a:ea typeface="Montserrat"/>
                <a:cs typeface="Montserrat"/>
                <a:sym typeface="Montserrat"/>
              </a:rPr>
              <a:t>PRAKALP - 23</a:t>
            </a:r>
            <a:endParaRPr sz="1800" b="1" dirty="0">
              <a:solidFill>
                <a:srgbClr val="FFD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290375" y="4644475"/>
            <a:ext cx="177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D100"/>
                </a:solidFill>
                <a:latin typeface="Montserrat"/>
                <a:ea typeface="Montserrat"/>
                <a:cs typeface="Montserrat"/>
                <a:sym typeface="Montserrat"/>
              </a:rPr>
              <a:t>Date:</a:t>
            </a:r>
            <a:r>
              <a:rPr lang="en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11/4/23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60500" y="2863700"/>
            <a:ext cx="8223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&lt; Author Name 1 &gt;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Author Name 2 &gt;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Author Name 3 &gt;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Author Name 4 &gt;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Google Shape;57;p13">
            <a:extLst>
              <a:ext uri="{FF2B5EF4-FFF2-40B4-BE49-F238E27FC236}">
                <a16:creationId xmlns:a16="http://schemas.microsoft.com/office/drawing/2014/main" id="{2DCE1F20-A8E2-2A47-D31D-45D34123692C}"/>
              </a:ext>
            </a:extLst>
          </p:cNvPr>
          <p:cNvSpPr txBox="1"/>
          <p:nvPr/>
        </p:nvSpPr>
        <p:spPr>
          <a:xfrm>
            <a:off x="460500" y="2088163"/>
            <a:ext cx="822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Montserrat"/>
                <a:ea typeface="Montserrat"/>
                <a:cs typeface="Montserrat"/>
                <a:sym typeface="Montserrat"/>
              </a:rPr>
              <a:t>PROJECT TITLE</a:t>
            </a:r>
            <a:endParaRPr sz="3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5" name="image2.png">
            <a:extLst>
              <a:ext uri="{FF2B5EF4-FFF2-40B4-BE49-F238E27FC236}">
                <a16:creationId xmlns:a16="http://schemas.microsoft.com/office/drawing/2014/main" id="{60918AE4-14F5-42BB-8B2F-7D231E27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 b="10040"/>
          <a:stretch>
            <a:fillRect/>
          </a:stretch>
        </p:blipFill>
        <p:spPr bwMode="auto">
          <a:xfrm>
            <a:off x="7407350" y="179756"/>
            <a:ext cx="16605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id="{E6D4422C-D2EE-4540-81FC-90673B79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4"/>
          <a:stretch>
            <a:fillRect/>
          </a:stretch>
        </p:blipFill>
        <p:spPr bwMode="auto">
          <a:xfrm>
            <a:off x="131685" y="103590"/>
            <a:ext cx="1000125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6F01990-9946-49F1-97ED-E9038AFB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57870C0-6432-4143-B6A6-80DBD6EA6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197D9-BF9F-48AC-9B14-351465CB1ED8}"/>
              </a:ext>
            </a:extLst>
          </p:cNvPr>
          <p:cNvSpPr txBox="1"/>
          <p:nvPr/>
        </p:nvSpPr>
        <p:spPr>
          <a:xfrm>
            <a:off x="1522507" y="143381"/>
            <a:ext cx="5767867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St. Francis Institute of Technology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Department of Computer Engineering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2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4745466"/>
            <a:ext cx="9144000" cy="461635"/>
          </a:xfrm>
          <a:prstGeom prst="rect">
            <a:avLst/>
          </a:prstGeom>
          <a:solidFill>
            <a:srgbClr val="00629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4297650" y="475947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</a:rPr>
              <a:t>2</a:t>
            </a:fld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9F7DD82F-A6CA-47F1-B341-99EA2C72C4F4}"/>
              </a:ext>
            </a:extLst>
          </p:cNvPr>
          <p:cNvSpPr txBox="1"/>
          <p:nvPr/>
        </p:nvSpPr>
        <p:spPr>
          <a:xfrm>
            <a:off x="-1" y="4725430"/>
            <a:ext cx="23383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D100"/>
                </a:solidFill>
                <a:latin typeface="Montserrat"/>
                <a:ea typeface="Montserrat"/>
                <a:cs typeface="Montserrat"/>
                <a:sym typeface="Montserrat"/>
              </a:rPr>
              <a:t>PRAKALP - 23</a:t>
            </a:r>
            <a:endParaRPr sz="1800" b="1" dirty="0">
              <a:solidFill>
                <a:srgbClr val="FFD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61;p13">
            <a:extLst>
              <a:ext uri="{FF2B5EF4-FFF2-40B4-BE49-F238E27FC236}">
                <a16:creationId xmlns:a16="http://schemas.microsoft.com/office/drawing/2014/main" id="{F6F31832-F3C9-48F0-8004-CF9A60261FAF}"/>
              </a:ext>
            </a:extLst>
          </p:cNvPr>
          <p:cNvSpPr txBox="1"/>
          <p:nvPr/>
        </p:nvSpPr>
        <p:spPr>
          <a:xfrm>
            <a:off x="7290375" y="4740730"/>
            <a:ext cx="177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D100"/>
                </a:solidFill>
                <a:latin typeface="Montserrat"/>
                <a:ea typeface="Montserrat"/>
                <a:cs typeface="Montserrat"/>
                <a:sym typeface="Montserrat"/>
              </a:rPr>
              <a:t>Date:</a:t>
            </a:r>
            <a:r>
              <a:rPr lang="en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11/4/23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097A1-1D56-4AC6-AD6A-08512B710F0D}"/>
              </a:ext>
            </a:extLst>
          </p:cNvPr>
          <p:cNvSpPr txBox="1"/>
          <p:nvPr/>
        </p:nvSpPr>
        <p:spPr>
          <a:xfrm>
            <a:off x="-1" y="322247"/>
            <a:ext cx="88306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  <a:p>
            <a:pPr marL="625475" indent="96838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Flow of the system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with Implementation details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 Up</a:t>
            </a:r>
          </a:p>
          <a:p>
            <a:pPr marL="806450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  <a:p>
            <a:pPr marL="806450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Parameters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with Test Cases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02D4-747B-46FA-BF47-9FD4CA54E9DE}"/>
              </a:ext>
            </a:extLst>
          </p:cNvPr>
          <p:cNvSpPr txBox="1"/>
          <p:nvPr/>
        </p:nvSpPr>
        <p:spPr>
          <a:xfrm>
            <a:off x="3633537" y="0"/>
            <a:ext cx="193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90</Words>
  <Application>Microsoft Office PowerPoint</Application>
  <PresentationFormat>On-screen Show (16:9)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Montserrat Medium</vt:lpstr>
      <vt:lpstr>Calibri</vt:lpstr>
      <vt:lpstr>Arial</vt:lpstr>
      <vt:lpstr>Montserrat</vt:lpstr>
      <vt:lpstr>Times New Roman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</dc:creator>
  <cp:lastModifiedBy>Admin .</cp:lastModifiedBy>
  <cp:revision>2</cp:revision>
  <dcterms:modified xsi:type="dcterms:W3CDTF">2023-03-29T07:01:47Z</dcterms:modified>
</cp:coreProperties>
</file>